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2" r:id="rId3"/>
    <p:sldId id="269" r:id="rId4"/>
    <p:sldId id="273" r:id="rId5"/>
    <p:sldId id="305" r:id="rId6"/>
    <p:sldId id="279" r:id="rId7"/>
    <p:sldId id="272" r:id="rId8"/>
    <p:sldId id="271" r:id="rId9"/>
    <p:sldId id="275" r:id="rId10"/>
    <p:sldId id="278" r:id="rId11"/>
    <p:sldId id="277" r:id="rId12"/>
    <p:sldId id="276" r:id="rId13"/>
    <p:sldId id="281" r:id="rId14"/>
    <p:sldId id="289" r:id="rId15"/>
    <p:sldId id="288" r:id="rId16"/>
    <p:sldId id="293" r:id="rId17"/>
    <p:sldId id="292" r:id="rId18"/>
    <p:sldId id="291" r:id="rId19"/>
    <p:sldId id="290" r:id="rId20"/>
    <p:sldId id="285" r:id="rId21"/>
    <p:sldId id="286" r:id="rId22"/>
    <p:sldId id="284" r:id="rId23"/>
    <p:sldId id="283" r:id="rId24"/>
    <p:sldId id="282" r:id="rId25"/>
    <p:sldId id="297" r:id="rId26"/>
    <p:sldId id="296" r:id="rId27"/>
    <p:sldId id="295" r:id="rId28"/>
    <p:sldId id="300" r:id="rId29"/>
    <p:sldId id="299" r:id="rId30"/>
    <p:sldId id="298" r:id="rId31"/>
    <p:sldId id="294" r:id="rId32"/>
    <p:sldId id="280" r:id="rId33"/>
    <p:sldId id="301" r:id="rId34"/>
    <p:sldId id="304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0F38E3-40C9-40C9-A1D3-14E8E5E23C43}">
          <p14:sldIdLst>
            <p14:sldId id="256"/>
            <p14:sldId id="262"/>
            <p14:sldId id="269"/>
            <p14:sldId id="273"/>
            <p14:sldId id="305"/>
          </p14:sldIdLst>
        </p14:section>
        <p14:section name="Untitled Section" id="{D9E2198E-4DA1-4960-A0F7-73DE08CBF592}">
          <p14:sldIdLst>
            <p14:sldId id="279"/>
            <p14:sldId id="272"/>
            <p14:sldId id="271"/>
            <p14:sldId id="275"/>
            <p14:sldId id="278"/>
            <p14:sldId id="277"/>
            <p14:sldId id="276"/>
            <p14:sldId id="281"/>
            <p14:sldId id="289"/>
            <p14:sldId id="288"/>
            <p14:sldId id="293"/>
            <p14:sldId id="292"/>
            <p14:sldId id="291"/>
            <p14:sldId id="290"/>
            <p14:sldId id="285"/>
            <p14:sldId id="286"/>
            <p14:sldId id="284"/>
            <p14:sldId id="283"/>
            <p14:sldId id="282"/>
            <p14:sldId id="297"/>
            <p14:sldId id="296"/>
            <p14:sldId id="295"/>
            <p14:sldId id="300"/>
            <p14:sldId id="299"/>
            <p14:sldId id="298"/>
            <p14:sldId id="294"/>
            <p14:sldId id="280"/>
            <p14:sldId id="301"/>
            <p14:sldId id="304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F8E1B-C43F-45F3-86F9-5DDC5EA59C88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0CD78-8B10-4556-BC70-1ADA8246D9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590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0CD78-8B10-4556-BC70-1ADA8246D927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12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t>05-08-2019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Raghu Prasad K S</a:t>
            </a:r>
          </a:p>
        </p:txBody>
      </p:sp>
    </p:spTree>
    <p:extLst>
      <p:ext uri="{BB962C8B-B14F-4D97-AF65-F5344CB8AC3E}">
        <p14:creationId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6A43-398E-4EAD-9743-F7CFCDA5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B234ED-A585-49A2-9D28-25023086C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6989"/>
            <a:ext cx="10515599" cy="58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5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2473-D154-4997-A01E-9AA33AE4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E613D-A99E-49B0-9343-A230A3542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5E04F-1A9C-42AF-AC5B-7CB54F83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83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9FAC6-77F6-44AC-AC1B-E3ECC2AD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C05B2-765E-4269-AE7C-F51E72C74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DCE66-0BFF-4913-80AC-637ED878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79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2A3F-BAC1-465D-836F-6E11C54A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9307-5E76-4083-9347-9AA3E7245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2B5E9-38F7-4CBA-8C49-75E52125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65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C48F-83B0-483D-8B48-C7BFFF1A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8E82B0-3020-4662-B5B9-B4A8B02A4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D636-2C4C-4084-BD8E-2D43CC76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70FA-135F-4A91-8E79-DC5044EE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0C95C-8807-499B-9E18-5F3E8B2D4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C4D7-0677-4F27-8BDF-96F96855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D14A2-8751-4C09-98E0-6CE0227E6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ACF2F-AF41-4FA4-93D2-B2FDE20F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3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3FCA-34C1-4D88-A52D-C86AB180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501DC-605B-40AB-89F1-FD72E53D9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F7801-79FC-471C-A483-2033FBA99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8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66A8-B576-4B3A-B5EC-31F95E79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FD1C7-2E64-4E68-9264-DF95A7BDB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42B7A-B52A-4A36-9F33-A898D818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0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42A5-4644-41DD-B8BC-6F46E05C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7A151-8942-490B-B036-964447A7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F477D-783E-4B1A-8F45-76D1C2A1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7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Python</a:t>
            </a:r>
          </a:p>
          <a:p>
            <a:r>
              <a:rPr lang="en-IN" dirty="0"/>
              <a:t>Introduction to IDE and Installation of Anaconda</a:t>
            </a:r>
          </a:p>
          <a:p>
            <a:r>
              <a:rPr lang="en-IN" dirty="0"/>
              <a:t>Data types of python</a:t>
            </a:r>
          </a:p>
          <a:p>
            <a:r>
              <a:rPr lang="en-IN" dirty="0"/>
              <a:t>Building blocks of python – </a:t>
            </a:r>
            <a:r>
              <a:rPr lang="en-IN" dirty="0" err="1"/>
              <a:t>Operators,Conditional</a:t>
            </a:r>
            <a:r>
              <a:rPr lang="en-IN" dirty="0"/>
              <a:t> </a:t>
            </a:r>
            <a:r>
              <a:rPr lang="en-IN" dirty="0" err="1"/>
              <a:t>Statements,loops</a:t>
            </a:r>
            <a:endParaRPr lang="en-IN" dirty="0"/>
          </a:p>
          <a:p>
            <a:r>
              <a:rPr lang="en-IN" dirty="0"/>
              <a:t>Building blocks of python – </a:t>
            </a:r>
            <a:r>
              <a:rPr lang="en-IN" dirty="0" err="1"/>
              <a:t>Functions,Object</a:t>
            </a:r>
            <a:r>
              <a:rPr lang="en-IN" dirty="0"/>
              <a:t> Oriented Programming</a:t>
            </a:r>
          </a:p>
          <a:p>
            <a:r>
              <a:rPr lang="en-IN" dirty="0"/>
              <a:t>Sample programs</a:t>
            </a:r>
          </a:p>
        </p:txBody>
      </p:sp>
    </p:spTree>
    <p:extLst>
      <p:ext uri="{BB962C8B-B14F-4D97-AF65-F5344CB8AC3E}">
        <p14:creationId xmlns:p14="http://schemas.microsoft.com/office/powerpoint/2010/main" val="375499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6DC3-ADB5-4800-A19D-7CD00654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BD4E1-BBF7-43F4-B410-1BDE22938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74533-D5BF-49BD-AE31-49194AF0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67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BE436-4746-41E1-9189-EE6F25852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C0EB-FAE5-4C02-A301-314FCC905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398D6-439B-499C-8B81-54688797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5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17A8-E93D-454E-95BD-7F5104C2D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00F0-BE1B-4DCC-B868-563231A73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20C97-3375-446B-A3D7-71B47372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79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C383-97EF-46BA-A0BF-63684079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45DAD-CDA0-4412-8F59-7514F2A58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91BE9-07A1-4DB1-8381-FCE8F8C02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34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5084-EDA8-4F5F-8A27-D59F6C27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BDA4-CEAD-449B-9DBE-8DACEA0CC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23B15-6ABF-4B83-B185-156EFDB0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77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46D1-DA69-4E00-98A8-9332DD60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01344-CD24-403D-B718-FA1652138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58332-532D-4EB8-836E-5FE79C258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49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C7D3-7C99-45B0-9717-6A60E1EB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5A19-FCA7-4AB9-9E93-F8A4C4F89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F8FCD-C3A0-4ACE-98D3-3891749BB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45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F5FB-A899-4C28-B2BB-66CDA312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8E913-08A2-47D7-ABE3-5F8D7A009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E231E-7999-4DD9-B011-B57B9D5EC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54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FFD2-7CB4-4815-9F01-A71B61306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5F4BF-E138-4100-830D-BB3DC8021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8D334-87FA-40CB-A5EF-35F21BBC4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7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E8062-06BE-43BC-89B0-14088B3C5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2CA2-068D-4F8C-8F00-8CAF7195B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7BB3C-CA18-482F-A890-59682048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0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E586-1F69-47B5-B98C-49C28340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of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93EA8-86ED-4CC2-8DC8-A44A591BA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Anaconda from </a:t>
            </a:r>
            <a:r>
              <a:rPr lang="en-US" dirty="0">
                <a:hlinkClick r:id="rId2"/>
              </a:rPr>
              <a:t>https://www.anaconda.com/distribution/</a:t>
            </a:r>
            <a:endParaRPr lang="en-IN" dirty="0"/>
          </a:p>
          <a:p>
            <a:r>
              <a:rPr lang="en-IN" dirty="0"/>
              <a:t>Install the executable</a:t>
            </a:r>
          </a:p>
          <a:p>
            <a:r>
              <a:rPr lang="en-IN" dirty="0"/>
              <a:t>Open Spyder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5412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991B-E08F-4FF9-BDCC-7A7F6D99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9EE96-0E30-4695-9BFA-DB3626124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C457A-84CB-4B86-9D6E-54929DFF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04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154A-EB16-4386-9165-1D861C01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81FB1-3F8B-444B-B05F-AB6982293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2F9F7-C507-4909-920A-0790B0F7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0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8946-714E-405B-B113-509E4445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19C0D-DC2D-43D7-9EBC-430A1725A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04672-2BB8-450D-B416-753B1D9E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75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3A02-3786-4554-99C9-4AAFB799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7662C-E6E7-4222-8E53-EB5F6A6D8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70EC8-BC50-4870-8771-1F6A154B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19221-F10C-4E25-8228-E24FE5090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3BF6-FC9D-4AFC-972C-63C3F409E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77154-7E36-410D-AF85-38D6DDAFE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36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2494-EAE9-4ED1-94F2-C95D45D8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F3EEC-35B6-4310-B81F-C88B8300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IN" sz="4000" b="1" dirty="0"/>
          </a:p>
          <a:p>
            <a:pPr algn="ctr"/>
            <a:endParaRPr lang="en-IN" sz="4000" b="1" dirty="0"/>
          </a:p>
          <a:p>
            <a:pPr marL="0" indent="0" algn="ctr">
              <a:buNone/>
            </a:pPr>
            <a:r>
              <a:rPr lang="en-IN" sz="4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272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A64D-A3FC-4E35-BE3D-E36480CB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7260-31E8-484E-BC2C-32143BC8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N" dirty="0"/>
              <a:t>Check the version</a:t>
            </a:r>
          </a:p>
          <a:p>
            <a:pPr lvl="1"/>
            <a:r>
              <a:rPr lang="en-IN" dirty="0"/>
              <a:t>python --version</a:t>
            </a:r>
          </a:p>
          <a:p>
            <a:r>
              <a:rPr lang="en-IN" dirty="0"/>
              <a:t>Getting started with simple programs</a:t>
            </a:r>
          </a:p>
          <a:p>
            <a:r>
              <a:rPr lang="en-IN" dirty="0"/>
              <a:t>Type python in command prompt</a:t>
            </a:r>
          </a:p>
          <a:p>
            <a:pPr lvl="1"/>
            <a:r>
              <a:rPr lang="en-IN" dirty="0"/>
              <a:t>print(‘Welcome to Python’)</a:t>
            </a:r>
          </a:p>
          <a:p>
            <a:pPr lvl="1"/>
            <a:r>
              <a:rPr lang="en-IN" dirty="0"/>
              <a:t>Type exit() or control Z to come out of the python</a:t>
            </a:r>
          </a:p>
          <a:p>
            <a:pPr marL="228600" lvl="1">
              <a:spcBef>
                <a:spcPts val="1000"/>
              </a:spcBef>
            </a:pPr>
            <a:r>
              <a:rPr lang="en-IN" sz="2800" dirty="0"/>
              <a:t>Help</a:t>
            </a:r>
          </a:p>
          <a:p>
            <a:pPr marL="685800" lvl="2">
              <a:spcBef>
                <a:spcPts val="1000"/>
              </a:spcBef>
            </a:pPr>
            <a:r>
              <a:rPr lang="en-IN" sz="2400" dirty="0"/>
              <a:t>Type help() or help(‘object’) ex-help(‘list’),help keywords</a:t>
            </a:r>
          </a:p>
          <a:p>
            <a:pPr marL="685800" lvl="2">
              <a:spcBef>
                <a:spcPts val="1000"/>
              </a:spcBef>
            </a:pPr>
            <a:r>
              <a:rPr lang="en-IN" sz="2400" dirty="0"/>
              <a:t>Type q to come out</a:t>
            </a:r>
          </a:p>
          <a:p>
            <a:pPr marL="228600" lvl="1">
              <a:spcBef>
                <a:spcPts val="1000"/>
              </a:spcBef>
            </a:pPr>
            <a:r>
              <a:rPr lang="en-IN" sz="2800" dirty="0" err="1"/>
              <a:t>dir</a:t>
            </a:r>
            <a:r>
              <a:rPr lang="en-IN" sz="2800" dirty="0"/>
              <a:t> – </a:t>
            </a:r>
            <a:r>
              <a:rPr lang="en-IN" sz="2800" dirty="0" err="1"/>
              <a:t>dir</a:t>
            </a:r>
            <a:r>
              <a:rPr lang="en-IN" sz="2800" dirty="0"/>
              <a:t>(list)</a:t>
            </a:r>
          </a:p>
          <a:p>
            <a:pPr marL="228600" lvl="1">
              <a:spcBef>
                <a:spcPts val="1000"/>
              </a:spcBef>
            </a:pPr>
            <a:endParaRPr lang="en-IN" sz="2800" dirty="0"/>
          </a:p>
          <a:p>
            <a:pPr marL="457200" lvl="2" indent="0">
              <a:spcBef>
                <a:spcPts val="1000"/>
              </a:spcBef>
              <a:buNone/>
            </a:pPr>
            <a:endParaRPr lang="en-IN" sz="2400" dirty="0"/>
          </a:p>
          <a:p>
            <a:pPr marL="685800" lvl="2">
              <a:spcBef>
                <a:spcPts val="1000"/>
              </a:spcBef>
            </a:pPr>
            <a:endParaRPr lang="en-IN" sz="2400" dirty="0"/>
          </a:p>
          <a:p>
            <a:pPr lvl="1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1526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BA64D-A3FC-4E35-BE3D-E36480CB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77260-31E8-484E-BC2C-32143BC8C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endParaRPr lang="en-IN" sz="2800" dirty="0"/>
          </a:p>
          <a:p>
            <a:pPr marL="457200" lvl="2" indent="0">
              <a:spcBef>
                <a:spcPts val="1000"/>
              </a:spcBef>
              <a:buNone/>
            </a:pPr>
            <a:endParaRPr lang="en-IN" sz="2400" dirty="0"/>
          </a:p>
          <a:p>
            <a:pPr marL="685800" lvl="2">
              <a:spcBef>
                <a:spcPts val="1000"/>
              </a:spcBef>
            </a:pPr>
            <a:endParaRPr lang="en-IN" sz="2400" dirty="0"/>
          </a:p>
          <a:p>
            <a:pPr lvl="1"/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E02E5E-1646-4D04-AF10-6D327AB7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18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02AF-CDE8-4F19-8056-2FD2BC9C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BAB9F-57B7-4331-A672-BC6C6D61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FC37C-DF4D-4C33-AC48-A82745E9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8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0013-7F8D-4DA5-A835-F1B35970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10BE3-9DC4-4990-8575-C6899C3EB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07E73-B895-404E-B2C5-8CE236F4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8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F33B-8AA4-4B1F-8012-C2BD8B0A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B4E9A-2C30-481D-9A57-908F5F00D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Simple addition</a:t>
            </a:r>
          </a:p>
          <a:p>
            <a:pPr lvl="1"/>
            <a:r>
              <a:rPr lang="en-IN" dirty="0"/>
              <a:t>a=10</a:t>
            </a:r>
          </a:p>
          <a:p>
            <a:pPr lvl="1"/>
            <a:r>
              <a:rPr lang="en-IN" dirty="0"/>
              <a:t>b=20</a:t>
            </a:r>
          </a:p>
          <a:p>
            <a:pPr lvl="1"/>
            <a:r>
              <a:rPr lang="en-IN" dirty="0" err="1"/>
              <a:t>a+b</a:t>
            </a:r>
            <a:endParaRPr lang="en-IN" dirty="0"/>
          </a:p>
          <a:p>
            <a:pPr lvl="1"/>
            <a:r>
              <a:rPr lang="en-IN" dirty="0"/>
              <a:t>print(</a:t>
            </a:r>
            <a:r>
              <a:rPr lang="en-IN" dirty="0" err="1"/>
              <a:t>a+b</a:t>
            </a:r>
            <a:r>
              <a:rPr lang="en-IN" dirty="0"/>
              <a:t>)</a:t>
            </a:r>
          </a:p>
          <a:p>
            <a:r>
              <a:rPr lang="en-IN" dirty="0"/>
              <a:t>Assigning names</a:t>
            </a:r>
          </a:p>
          <a:p>
            <a:pPr lvl="1"/>
            <a:r>
              <a:rPr lang="en-IN" dirty="0" err="1"/>
              <a:t>firstname</a:t>
            </a:r>
            <a:r>
              <a:rPr lang="en-IN" dirty="0"/>
              <a:t>=‘raghu’</a:t>
            </a:r>
          </a:p>
          <a:p>
            <a:pPr lvl="1"/>
            <a:r>
              <a:rPr lang="en-IN" dirty="0" err="1"/>
              <a:t>lastname</a:t>
            </a:r>
            <a:r>
              <a:rPr lang="en-IN" dirty="0"/>
              <a:t>=‘prasad’</a:t>
            </a:r>
          </a:p>
          <a:p>
            <a:pPr lvl="1"/>
            <a:r>
              <a:rPr lang="en-IN" dirty="0"/>
              <a:t>print(</a:t>
            </a:r>
            <a:r>
              <a:rPr lang="en-IN" dirty="0" err="1"/>
              <a:t>firstname+lastname</a:t>
            </a:r>
            <a:r>
              <a:rPr lang="en-IN" dirty="0"/>
              <a:t>)</a:t>
            </a:r>
          </a:p>
          <a:p>
            <a:r>
              <a:rPr lang="en-IN" dirty="0"/>
              <a:t>Create file myfirstprogram.py </a:t>
            </a:r>
          </a:p>
          <a:p>
            <a:r>
              <a:rPr lang="en-IN" dirty="0"/>
              <a:t> run program by typing python myfirstprogram.py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248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5B33-1036-4436-8E3B-CEB38FB35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2C899-1C83-4680-ABBE-044E58DE8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650BC-664C-4255-8185-700DF5BB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1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181</Words>
  <Application>Microsoft Office PowerPoint</Application>
  <PresentationFormat>Widescreen</PresentationFormat>
  <Paragraphs>47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Python</vt:lpstr>
      <vt:lpstr>Course Outline</vt:lpstr>
      <vt:lpstr>Installation of Anaconda</vt:lpstr>
      <vt:lpstr>Getting started</vt:lpstr>
      <vt:lpstr>Data types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raghu prasad</cp:lastModifiedBy>
  <cp:revision>148</cp:revision>
  <dcterms:created xsi:type="dcterms:W3CDTF">2018-01-28T06:02:15Z</dcterms:created>
  <dcterms:modified xsi:type="dcterms:W3CDTF">2019-08-05T13:06:02Z</dcterms:modified>
</cp:coreProperties>
</file>